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512286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8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418" y="1930402"/>
            <a:ext cx="3709352" cy="4439441"/>
          </a:xfrm>
        </p:spPr>
        <p:txBody>
          <a:bodyPr anchor="b"/>
          <a:lstStyle>
            <a:lvl1pPr>
              <a:defRPr sz="40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8" y="6369840"/>
            <a:ext cx="3709352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018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9" y="6400783"/>
            <a:ext cx="3709351" cy="755651"/>
          </a:xfrm>
        </p:spPr>
        <p:txBody>
          <a:bodyPr anchor="b">
            <a:normAutofit/>
          </a:bodyPr>
          <a:lstStyle>
            <a:lvl1pPr algn="l">
              <a:defRPr sz="13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418" y="914401"/>
            <a:ext cx="3709352" cy="48542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9" y="7156433"/>
            <a:ext cx="3709351" cy="658283"/>
          </a:xfrm>
        </p:spPr>
        <p:txBody>
          <a:bodyPr>
            <a:normAutofit/>
          </a:bodyPr>
          <a:lstStyle>
            <a:lvl1pPr marL="0" indent="0">
              <a:buNone/>
              <a:defRPr sz="672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676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1930400"/>
            <a:ext cx="3709352" cy="2641600"/>
          </a:xfrm>
        </p:spPr>
        <p:txBody>
          <a:bodyPr/>
          <a:lstStyle>
            <a:lvl1pPr>
              <a:defRPr sz="2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4876800"/>
            <a:ext cx="3709352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008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486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76" y="1930400"/>
            <a:ext cx="3362046" cy="3097832"/>
          </a:xfrm>
        </p:spPr>
        <p:txBody>
          <a:bodyPr/>
          <a:lstStyle>
            <a:lvl1pPr>
              <a:defRPr sz="2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811331" y="5028232"/>
            <a:ext cx="3059577" cy="456232"/>
          </a:xfrm>
        </p:spPr>
        <p:txBody>
          <a:bodyPr anchor="t">
            <a:normAutofit/>
          </a:bodyPr>
          <a:lstStyle>
            <a:lvl1pPr marL="0" indent="0">
              <a:buNone/>
              <a:defRPr lang="en-US" sz="784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5800876"/>
            <a:ext cx="3709352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008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377547" y="1295005"/>
            <a:ext cx="337037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83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1528" y="3485050"/>
            <a:ext cx="337037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83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36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4165601"/>
            <a:ext cx="3709352" cy="2204240"/>
          </a:xfrm>
        </p:spPr>
        <p:txBody>
          <a:bodyPr anchor="b"/>
          <a:lstStyle>
            <a:lvl1pPr algn="l">
              <a:defRPr sz="2241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18" y="6369841"/>
            <a:ext cx="3709352" cy="1147200"/>
          </a:xfrm>
        </p:spPr>
        <p:txBody>
          <a:bodyPr anchor="t"/>
          <a:lstStyle>
            <a:lvl1pPr marL="0" indent="0" algn="l">
              <a:buNone/>
              <a:defRPr sz="112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2pPr>
            <a:lvl3pPr marL="512247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3pPr>
            <a:lvl4pPr marL="768370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4pPr>
            <a:lvl5pPr marL="102449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5pPr>
            <a:lvl6pPr marL="1280617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6pPr>
            <a:lvl7pPr marL="1536741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7pPr>
            <a:lvl8pPr marL="179286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8pPr>
            <a:lvl9pPr marL="2048988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9991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23" y="2641600"/>
            <a:ext cx="12385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274225" y="3556000"/>
            <a:ext cx="1230341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32270" y="2641600"/>
            <a:ext cx="1234078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27835" y="3556000"/>
            <a:ext cx="1238513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4453" y="2641600"/>
            <a:ext cx="12323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94453" y="3556000"/>
            <a:ext cx="1232343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6067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167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591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225" y="5667932"/>
            <a:ext cx="1235679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74225" y="2946400"/>
            <a:ext cx="123567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74225" y="6436283"/>
            <a:ext cx="1235679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34673" y="5667932"/>
            <a:ext cx="123167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34673" y="2946400"/>
            <a:ext cx="1231675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634104" y="6436282"/>
            <a:ext cx="1233307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4453" y="5667932"/>
            <a:ext cx="12323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94452" y="2946400"/>
            <a:ext cx="1232343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2994401" y="6436279"/>
            <a:ext cx="1233975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6067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167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260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876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90193" y="573619"/>
            <a:ext cx="736604" cy="7768167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225" y="1030940"/>
            <a:ext cx="3119889" cy="731084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146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73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9" y="3815646"/>
            <a:ext cx="3709351" cy="2554196"/>
          </a:xfrm>
        </p:spPr>
        <p:txBody>
          <a:bodyPr anchor="b"/>
          <a:lstStyle>
            <a:lvl1pPr algn="l">
              <a:defRPr sz="2241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18" y="6369841"/>
            <a:ext cx="3709352" cy="1147200"/>
          </a:xfrm>
        </p:spPr>
        <p:txBody>
          <a:bodyPr anchor="t"/>
          <a:lstStyle>
            <a:lvl1pPr marL="0" indent="0" algn="l">
              <a:buNone/>
              <a:defRPr sz="112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2pPr>
            <a:lvl3pPr marL="512247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3pPr>
            <a:lvl4pPr marL="768370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4pPr>
            <a:lvl5pPr marL="102449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5pPr>
            <a:lvl6pPr marL="1280617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6pPr>
            <a:lvl7pPr marL="1536741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7pPr>
            <a:lvl8pPr marL="179286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8pPr>
            <a:lvl9pPr marL="2048988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7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714" y="2747435"/>
            <a:ext cx="1847745" cy="5594351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6538" y="2741458"/>
            <a:ext cx="1847746" cy="5600327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97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13" y="2540000"/>
            <a:ext cx="184774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4" y="3352800"/>
            <a:ext cx="1847745" cy="4988984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6538" y="2540000"/>
            <a:ext cx="184774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6538" y="3352800"/>
            <a:ext cx="1847745" cy="4988984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179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568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91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1930400"/>
            <a:ext cx="1429439" cy="1930400"/>
          </a:xfrm>
        </p:spPr>
        <p:txBody>
          <a:bodyPr anchor="b"/>
          <a:lstStyle>
            <a:lvl1pPr algn="l">
              <a:defRPr sz="13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35" y="1930400"/>
            <a:ext cx="2183835" cy="6096000"/>
          </a:xfrm>
        </p:spPr>
        <p:txBody>
          <a:bodyPr anchor="ctr">
            <a:normAutofit/>
          </a:bodyPr>
          <a:lstStyle>
            <a:lvl1pPr>
              <a:defRPr sz="1120"/>
            </a:lvl1pPr>
            <a:lvl2pPr>
              <a:defRPr sz="1008"/>
            </a:lvl2pPr>
            <a:lvl3pPr>
              <a:defRPr sz="896"/>
            </a:lvl3pPr>
            <a:lvl4pPr>
              <a:defRPr sz="784"/>
            </a:lvl4pPr>
            <a:lvl5pPr>
              <a:defRPr sz="784"/>
            </a:lvl5pPr>
            <a:lvl6pPr>
              <a:defRPr sz="784"/>
            </a:lvl6pPr>
            <a:lvl7pPr>
              <a:defRPr sz="784"/>
            </a:lvl7pPr>
            <a:lvl8pPr>
              <a:defRPr sz="784"/>
            </a:lvl8pPr>
            <a:lvl9pPr>
              <a:defRPr sz="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9" y="4172375"/>
            <a:ext cx="1429438" cy="3860799"/>
          </a:xfrm>
        </p:spPr>
        <p:txBody>
          <a:bodyPr/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65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78" y="2472256"/>
            <a:ext cx="2140506" cy="2099744"/>
          </a:xfrm>
        </p:spPr>
        <p:txBody>
          <a:bodyPr anchor="b">
            <a:normAutofit/>
          </a:bodyPr>
          <a:lstStyle>
            <a:lvl1pPr algn="l">
              <a:defRPr sz="2017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20837" y="1524000"/>
            <a:ext cx="1345102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4876800"/>
            <a:ext cx="2137175" cy="1828800"/>
          </a:xfrm>
        </p:spPr>
        <p:txBody>
          <a:bodyPr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326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529214" y="2235200"/>
            <a:ext cx="1579549" cy="3759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3187689" y="-609600"/>
            <a:ext cx="896501" cy="2133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529213" y="8128000"/>
            <a:ext cx="554977" cy="13208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86271" y="3556000"/>
            <a:ext cx="2347979" cy="5588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470485" y="3860800"/>
            <a:ext cx="1323406" cy="3149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4339444" y="0"/>
            <a:ext cx="384215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555" y="603624"/>
            <a:ext cx="3952728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13" y="2737234"/>
            <a:ext cx="3760158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3816105" y="2526749"/>
            <a:ext cx="1320799" cy="1281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1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000199" y="4439549"/>
            <a:ext cx="5146393" cy="128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1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51090" y="394315"/>
            <a:ext cx="352288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56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6396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256123" rtl="0" eaLnBrk="1" latinLnBrk="0" hangingPunct="1">
        <a:spcBef>
          <a:spcPct val="0"/>
        </a:spcBef>
        <a:buNone/>
        <a:defRPr sz="235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093" indent="-192093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2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16201" indent="-160077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0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64030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89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896432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152555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40867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64802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0926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7704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56123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2pPr>
      <a:lvl3pPr marL="512247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3pPr>
      <a:lvl4pPr marL="768370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4pPr>
      <a:lvl5pPr marL="1024494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5pPr>
      <a:lvl6pPr marL="1280617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6pPr>
      <a:lvl7pPr marL="1536741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7pPr>
      <a:lvl8pPr marL="1792864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8pPr>
      <a:lvl9pPr marL="2048988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A6842FC-3047-9093-CF7E-F77402C4789C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What is </a:t>
            </a:r>
            <a:r>
              <a:rPr lang="en-PH" sz="4000" b="1" dirty="0">
                <a:solidFill>
                  <a:srgbClr val="FFFF00"/>
                </a:solidFill>
              </a:rPr>
              <a:t>True</a:t>
            </a:r>
            <a:r>
              <a:rPr lang="en-PH" sz="4000" b="1" dirty="0"/>
              <a:t> Democracy?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057C4B7-EC59-49CD-CBE9-3BB4AEA4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275"/>
            <a:ext cx="5122863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D19826-845A-0074-263E-4A04ED433E67}"/>
              </a:ext>
            </a:extLst>
          </p:cNvPr>
          <p:cNvSpPr txBox="1"/>
          <p:nvPr/>
        </p:nvSpPr>
        <p:spPr>
          <a:xfrm>
            <a:off x="514267" y="6973838"/>
            <a:ext cx="4094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Explaining </a:t>
            </a:r>
            <a:br>
              <a:rPr lang="en-US" sz="2400" b="1" dirty="0"/>
            </a:br>
            <a:r>
              <a:rPr lang="en-US" sz="2400" b="1" dirty="0">
                <a:solidFill>
                  <a:srgbClr val="FFFF00"/>
                </a:solidFill>
              </a:rPr>
              <a:t>Liquid Democracy</a:t>
            </a:r>
            <a:br>
              <a:rPr lang="en-US" sz="2400" b="1" dirty="0"/>
            </a:br>
            <a:r>
              <a:rPr lang="en-US" sz="2400" b="1" dirty="0"/>
              <a:t>and How It Can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Improve Our Lives</a:t>
            </a:r>
            <a:endParaRPr lang="en-PH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P, noble aspirations for democracy in the Philippines | The Society of  Honor by Joe America">
            <a:extLst>
              <a:ext uri="{FF2B5EF4-FFF2-40B4-BE49-F238E27FC236}">
                <a16:creationId xmlns:a16="http://schemas.microsoft.com/office/drawing/2014/main" id="{9F5A708A-6817-62A8-5EAB-AFF4ACE6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" y="2230015"/>
            <a:ext cx="5167802" cy="31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1FAB33-F1A3-6BF2-3A4A-94A7391AC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1826"/>
            <a:ext cx="5122863" cy="30283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6842FC-3047-9093-CF7E-F77402C4789C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What is Democracy?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873046-93F1-D9DF-8183-AE4DBF8EA4B5}"/>
              </a:ext>
            </a:extLst>
          </p:cNvPr>
          <p:cNvSpPr txBox="1"/>
          <p:nvPr/>
        </p:nvSpPr>
        <p:spPr>
          <a:xfrm>
            <a:off x="220879" y="3493828"/>
            <a:ext cx="4746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highlight>
                  <a:srgbClr val="FFFF00"/>
                </a:highlight>
              </a:rPr>
              <a:t>It is a system where people have the power to make decisions about their lives.</a:t>
            </a:r>
            <a:endParaRPr lang="en-PH" sz="2800" b="1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6E0F08-DF07-166C-0693-C91CDC408A9E}"/>
              </a:ext>
            </a:extLst>
          </p:cNvPr>
          <p:cNvSpPr txBox="1"/>
          <p:nvPr/>
        </p:nvSpPr>
        <p:spPr>
          <a:xfrm>
            <a:off x="1374512" y="7774057"/>
            <a:ext cx="2133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</a:rPr>
              <a:t>is it ???</a:t>
            </a:r>
            <a:endParaRPr lang="en-PH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6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ADDEC-296B-2F6C-AA00-B69AF9BA2999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What is Wrong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85450-F073-BFC7-DA93-F2120186FB66}"/>
              </a:ext>
            </a:extLst>
          </p:cNvPr>
          <p:cNvSpPr txBox="1"/>
          <p:nvPr/>
        </p:nvSpPr>
        <p:spPr>
          <a:xfrm>
            <a:off x="500618" y="2456822"/>
            <a:ext cx="41216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200" b="1" dirty="0"/>
              <a:t>Politicians make their own decisions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B694B9-8215-915A-EBFD-71C8A5827994}"/>
              </a:ext>
            </a:extLst>
          </p:cNvPr>
          <p:cNvSpPr txBox="1"/>
          <p:nvPr/>
        </p:nvSpPr>
        <p:spPr>
          <a:xfrm>
            <a:off x="500618" y="6923769"/>
            <a:ext cx="41216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We only vote every few years</a:t>
            </a:r>
            <a:endParaRPr lang="en-PH" sz="3200" b="1" dirty="0"/>
          </a:p>
        </p:txBody>
      </p:sp>
      <p:pic>
        <p:nvPicPr>
          <p:cNvPr id="3078" name="Picture 6" descr="Watch The Dictator - Unrated | Prime Video">
            <a:extLst>
              <a:ext uri="{FF2B5EF4-FFF2-40B4-BE49-F238E27FC236}">
                <a16:creationId xmlns:a16="http://schemas.microsoft.com/office/drawing/2014/main" id="{4F61386A-F253-2F88-487F-AE5BC6FE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931"/>
            <a:ext cx="5122863" cy="2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ADDEC-296B-2F6C-AA00-B69AF9BA2999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What is Liquid democracy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85450-F073-BFC7-DA93-F2120186FB66}"/>
              </a:ext>
            </a:extLst>
          </p:cNvPr>
          <p:cNvSpPr txBox="1"/>
          <p:nvPr/>
        </p:nvSpPr>
        <p:spPr>
          <a:xfrm>
            <a:off x="500618" y="2456822"/>
            <a:ext cx="41216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let you vote  directly on issues</a:t>
            </a:r>
            <a:endParaRPr lang="en-PH" sz="32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B694B9-8215-915A-EBFD-71C8A5827994}"/>
              </a:ext>
            </a:extLst>
          </p:cNvPr>
          <p:cNvSpPr txBox="1"/>
          <p:nvPr/>
        </p:nvSpPr>
        <p:spPr>
          <a:xfrm>
            <a:off x="500618" y="6923769"/>
            <a:ext cx="4121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or delegate to someone you trust on a domain.</a:t>
            </a:r>
            <a:endParaRPr lang="en-PH" sz="3200" b="1" dirty="0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B456B24B-A085-4A49-BD96-1D111C7B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24"/>
            <a:ext cx="5122863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ADDEC-296B-2F6C-AA00-B69AF9BA2999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Why it is different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85450-F073-BFC7-DA93-F2120186FB66}"/>
              </a:ext>
            </a:extLst>
          </p:cNvPr>
          <p:cNvSpPr txBox="1"/>
          <p:nvPr/>
        </p:nvSpPr>
        <p:spPr>
          <a:xfrm>
            <a:off x="500618" y="2456822"/>
            <a:ext cx="41216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You can take back your vote anytime !</a:t>
            </a:r>
            <a:endParaRPr lang="en-PH" sz="32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B694B9-8215-915A-EBFD-71C8A5827994}"/>
              </a:ext>
            </a:extLst>
          </p:cNvPr>
          <p:cNvSpPr txBox="1"/>
          <p:nvPr/>
        </p:nvSpPr>
        <p:spPr>
          <a:xfrm>
            <a:off x="518521" y="7210984"/>
            <a:ext cx="4121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No one will decide for you if you don’t want to</a:t>
            </a:r>
            <a:endParaRPr lang="en-PH" sz="32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9CF768-53DF-F7A6-980C-BB316683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" y="3543347"/>
            <a:ext cx="5087060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ADDEC-296B-2F6C-AA00-B69AF9BA2999}"/>
              </a:ext>
            </a:extLst>
          </p:cNvPr>
          <p:cNvSpPr txBox="1"/>
          <p:nvPr/>
        </p:nvSpPr>
        <p:spPr>
          <a:xfrm>
            <a:off x="679434" y="600502"/>
            <a:ext cx="352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Join la Liga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85450-F073-BFC7-DA93-F2120186FB66}"/>
              </a:ext>
            </a:extLst>
          </p:cNvPr>
          <p:cNvSpPr txBox="1"/>
          <p:nvPr/>
        </p:nvSpPr>
        <p:spPr>
          <a:xfrm>
            <a:off x="518521" y="1933016"/>
            <a:ext cx="4121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Do you really think this can happen without you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B694B9-8215-915A-EBFD-71C8A5827994}"/>
              </a:ext>
            </a:extLst>
          </p:cNvPr>
          <p:cNvSpPr txBox="1"/>
          <p:nvPr/>
        </p:nvSpPr>
        <p:spPr>
          <a:xfrm>
            <a:off x="518521" y="7210984"/>
            <a:ext cx="4121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la-liga.ph</a:t>
            </a:r>
            <a:endParaRPr lang="en-PH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534C4F-F01C-68CD-E3A4-5209D505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08" y="3897257"/>
            <a:ext cx="247684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3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117</Words>
  <Application>Microsoft Office PowerPoint</Application>
  <PresentationFormat>Personnalisé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Sébastien Michéa</dc:creator>
  <cp:lastModifiedBy>Sébastien Michéa</cp:lastModifiedBy>
  <cp:revision>1</cp:revision>
  <dcterms:created xsi:type="dcterms:W3CDTF">2024-10-02T04:44:57Z</dcterms:created>
  <dcterms:modified xsi:type="dcterms:W3CDTF">2024-10-02T06:00:21Z</dcterms:modified>
</cp:coreProperties>
</file>