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1" r:id="rId8"/>
  </p:sldIdLst>
  <p:sldSz cx="512286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8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418" y="1930402"/>
            <a:ext cx="3709352" cy="4439441"/>
          </a:xfrm>
        </p:spPr>
        <p:txBody>
          <a:bodyPr anchor="b"/>
          <a:lstStyle>
            <a:lvl1pPr>
              <a:defRPr sz="40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8" y="6369840"/>
            <a:ext cx="3709352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0187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9" y="6400783"/>
            <a:ext cx="3709351" cy="755651"/>
          </a:xfrm>
        </p:spPr>
        <p:txBody>
          <a:bodyPr anchor="b">
            <a:normAutofit/>
          </a:bodyPr>
          <a:lstStyle>
            <a:lvl1pPr algn="l">
              <a:defRPr sz="1344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418" y="914401"/>
            <a:ext cx="3709352" cy="485422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9" y="7156433"/>
            <a:ext cx="3709351" cy="658283"/>
          </a:xfrm>
        </p:spPr>
        <p:txBody>
          <a:bodyPr>
            <a:normAutofit/>
          </a:bodyPr>
          <a:lstStyle>
            <a:lvl1pPr marL="0" indent="0">
              <a:buNone/>
              <a:defRPr sz="672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676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8" y="1930400"/>
            <a:ext cx="3709352" cy="2641600"/>
          </a:xfrm>
        </p:spPr>
        <p:txBody>
          <a:bodyPr/>
          <a:lstStyle>
            <a:lvl1pPr>
              <a:defRPr sz="26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8" y="4876800"/>
            <a:ext cx="3709352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1008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4863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876" y="1930400"/>
            <a:ext cx="3362046" cy="3097832"/>
          </a:xfrm>
        </p:spPr>
        <p:txBody>
          <a:bodyPr/>
          <a:lstStyle>
            <a:lvl1pPr>
              <a:defRPr sz="26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811331" y="5028232"/>
            <a:ext cx="3059577" cy="456232"/>
          </a:xfrm>
        </p:spPr>
        <p:txBody>
          <a:bodyPr anchor="t">
            <a:normAutofit/>
          </a:bodyPr>
          <a:lstStyle>
            <a:lvl1pPr marL="0" indent="0">
              <a:buNone/>
              <a:defRPr lang="en-US" sz="784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8" y="5800876"/>
            <a:ext cx="3709352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1008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377547" y="1295005"/>
            <a:ext cx="337037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83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1528" y="3485050"/>
            <a:ext cx="337037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83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36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8" y="4165601"/>
            <a:ext cx="3709352" cy="2204240"/>
          </a:xfrm>
        </p:spPr>
        <p:txBody>
          <a:bodyPr anchor="b"/>
          <a:lstStyle>
            <a:lvl1pPr algn="l">
              <a:defRPr sz="2241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418" y="6369841"/>
            <a:ext cx="3709352" cy="1147200"/>
          </a:xfrm>
        </p:spPr>
        <p:txBody>
          <a:bodyPr anchor="t"/>
          <a:lstStyle>
            <a:lvl1pPr marL="0" indent="0" algn="l">
              <a:buNone/>
              <a:defRPr sz="112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2pPr>
            <a:lvl3pPr marL="512247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3pPr>
            <a:lvl4pPr marL="768370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4pPr>
            <a:lvl5pPr marL="102449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5pPr>
            <a:lvl6pPr marL="1280617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6pPr>
            <a:lvl7pPr marL="1536741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7pPr>
            <a:lvl8pPr marL="179286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8pPr>
            <a:lvl9pPr marL="2048988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9991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023" y="2641600"/>
            <a:ext cx="1238543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274225" y="3556000"/>
            <a:ext cx="1230341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32270" y="2641600"/>
            <a:ext cx="1234078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27835" y="3556000"/>
            <a:ext cx="1238513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94453" y="2641600"/>
            <a:ext cx="1232343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2994453" y="3556000"/>
            <a:ext cx="1232343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66067" y="2844800"/>
            <a:ext cx="0" cy="52832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26167" y="2844800"/>
            <a:ext cx="0" cy="528917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2591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225" y="5667932"/>
            <a:ext cx="1235679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74225" y="2946400"/>
            <a:ext cx="1235679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274225" y="6436283"/>
            <a:ext cx="1235679" cy="878919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34673" y="5667932"/>
            <a:ext cx="1231675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34673" y="2946400"/>
            <a:ext cx="1231675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1634104" y="6436282"/>
            <a:ext cx="1233307" cy="878919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94453" y="5667932"/>
            <a:ext cx="1232343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94452" y="2946400"/>
            <a:ext cx="1232343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2994401" y="6436279"/>
            <a:ext cx="1233975" cy="878919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66067" y="2844800"/>
            <a:ext cx="0" cy="52832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26167" y="2844800"/>
            <a:ext cx="0" cy="528917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1260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876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90193" y="573619"/>
            <a:ext cx="736604" cy="7768167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225" y="1030940"/>
            <a:ext cx="3119889" cy="731084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1462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732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9" y="3815646"/>
            <a:ext cx="3709351" cy="2554196"/>
          </a:xfrm>
        </p:spPr>
        <p:txBody>
          <a:bodyPr anchor="b"/>
          <a:lstStyle>
            <a:lvl1pPr algn="l">
              <a:defRPr sz="2241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418" y="6369841"/>
            <a:ext cx="3709352" cy="1147200"/>
          </a:xfrm>
        </p:spPr>
        <p:txBody>
          <a:bodyPr anchor="t"/>
          <a:lstStyle>
            <a:lvl1pPr marL="0" indent="0" algn="l">
              <a:buNone/>
              <a:defRPr sz="112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2pPr>
            <a:lvl3pPr marL="512247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3pPr>
            <a:lvl4pPr marL="768370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4pPr>
            <a:lvl5pPr marL="102449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5pPr>
            <a:lvl6pPr marL="1280617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6pPr>
            <a:lvl7pPr marL="1536741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7pPr>
            <a:lvl8pPr marL="179286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8pPr>
            <a:lvl9pPr marL="2048988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7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714" y="2747435"/>
            <a:ext cx="1847745" cy="5594351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6538" y="2741458"/>
            <a:ext cx="1847746" cy="5600327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0974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13" y="2540000"/>
            <a:ext cx="1847745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4" y="3352800"/>
            <a:ext cx="1847745" cy="4988984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76538" y="2540000"/>
            <a:ext cx="1847745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6538" y="3352800"/>
            <a:ext cx="1847745" cy="4988984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1799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568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9914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8" y="1930400"/>
            <a:ext cx="1429439" cy="1930400"/>
          </a:xfrm>
        </p:spPr>
        <p:txBody>
          <a:bodyPr anchor="b"/>
          <a:lstStyle>
            <a:lvl1pPr algn="l">
              <a:defRPr sz="1344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935" y="1930400"/>
            <a:ext cx="2183835" cy="6096000"/>
          </a:xfrm>
        </p:spPr>
        <p:txBody>
          <a:bodyPr anchor="ctr">
            <a:normAutofit/>
          </a:bodyPr>
          <a:lstStyle>
            <a:lvl1pPr>
              <a:defRPr sz="1120"/>
            </a:lvl1pPr>
            <a:lvl2pPr>
              <a:defRPr sz="1008"/>
            </a:lvl2pPr>
            <a:lvl3pPr>
              <a:defRPr sz="896"/>
            </a:lvl3pPr>
            <a:lvl4pPr>
              <a:defRPr sz="784"/>
            </a:lvl4pPr>
            <a:lvl5pPr>
              <a:defRPr sz="784"/>
            </a:lvl5pPr>
            <a:lvl6pPr>
              <a:defRPr sz="784"/>
            </a:lvl6pPr>
            <a:lvl7pPr>
              <a:defRPr sz="784"/>
            </a:lvl7pPr>
            <a:lvl8pPr>
              <a:defRPr sz="784"/>
            </a:lvl8pPr>
            <a:lvl9pPr>
              <a:defRPr sz="7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9" y="4172375"/>
            <a:ext cx="1429438" cy="3860799"/>
          </a:xfrm>
        </p:spPr>
        <p:txBody>
          <a:bodyPr/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6653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78" y="2472256"/>
            <a:ext cx="2140506" cy="2099744"/>
          </a:xfrm>
        </p:spPr>
        <p:txBody>
          <a:bodyPr anchor="b">
            <a:normAutofit/>
          </a:bodyPr>
          <a:lstStyle>
            <a:lvl1pPr algn="l">
              <a:defRPr sz="2017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20837" y="1524000"/>
            <a:ext cx="1345102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8" y="4876800"/>
            <a:ext cx="2137175" cy="1828800"/>
          </a:xfrm>
        </p:spPr>
        <p:txBody>
          <a:bodyPr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0326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529214" y="2235200"/>
            <a:ext cx="1579549" cy="3759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3187689" y="-609600"/>
            <a:ext cx="896501" cy="2133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3529213" y="8128000"/>
            <a:ext cx="554977" cy="13208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86271" y="3556000"/>
            <a:ext cx="2347979" cy="5588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470485" y="3860800"/>
            <a:ext cx="1323406" cy="3149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4339444" y="0"/>
            <a:ext cx="384215" cy="1465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555" y="603624"/>
            <a:ext cx="3952728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13" y="2737234"/>
            <a:ext cx="3760158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3816105" y="2526749"/>
            <a:ext cx="1320799" cy="1281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16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F6FA7B-5B59-483A-BCB4-67C47E695E2C}" type="datetimeFigureOut">
              <a:rPr lang="en-PH" smtClean="0"/>
              <a:t>10/10/2024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2000199" y="4439549"/>
            <a:ext cx="5146393" cy="128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16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51090" y="394315"/>
            <a:ext cx="352288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56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66396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256123" rtl="0" eaLnBrk="1" latinLnBrk="0" hangingPunct="1">
        <a:spcBef>
          <a:spcPct val="0"/>
        </a:spcBef>
        <a:buNone/>
        <a:defRPr sz="2353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093" indent="-192093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12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416201" indent="-160077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08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640309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896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896432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152555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408679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64802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0926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77049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56123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2pPr>
      <a:lvl3pPr marL="512247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3pPr>
      <a:lvl4pPr marL="768370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4pPr>
      <a:lvl5pPr marL="1024494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5pPr>
      <a:lvl6pPr marL="1280617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6pPr>
      <a:lvl7pPr marL="1536741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7pPr>
      <a:lvl8pPr marL="1792864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8pPr>
      <a:lvl9pPr marL="2048988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A6842FC-3047-9093-CF7E-F77402C4789C}"/>
              </a:ext>
            </a:extLst>
          </p:cNvPr>
          <p:cNvSpPr txBox="1"/>
          <p:nvPr/>
        </p:nvSpPr>
        <p:spPr>
          <a:xfrm>
            <a:off x="679434" y="600502"/>
            <a:ext cx="35240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Principle 2</a:t>
            </a:r>
            <a:br>
              <a:rPr lang="en-US" sz="4000" b="1" dirty="0"/>
            </a:br>
            <a:r>
              <a:rPr lang="en-US" sz="3600" b="1" dirty="0">
                <a:solidFill>
                  <a:srgbClr val="FFFF00"/>
                </a:solidFill>
              </a:rPr>
              <a:t>Money comes from work</a:t>
            </a:r>
            <a:endParaRPr lang="en-PH" sz="4000" b="1" dirty="0">
              <a:solidFill>
                <a:srgbClr val="FFFF00"/>
              </a:solidFill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EE87D46-ACA5-E3A2-F0DC-B69FC8C64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23925"/>
            <a:ext cx="5122863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1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54EFE1-0C85-FD4C-7BC2-BFC79783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5122863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C6FB849-7B63-018C-0933-8D8598CC0D67}"/>
              </a:ext>
            </a:extLst>
          </p:cNvPr>
          <p:cNvSpPr txBox="1"/>
          <p:nvPr/>
        </p:nvSpPr>
        <p:spPr>
          <a:xfrm>
            <a:off x="679434" y="600502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Toy is working hard</a:t>
            </a:r>
            <a:endParaRPr lang="en-PH" sz="4000" b="1" dirty="0">
              <a:solidFill>
                <a:srgbClr val="FFFF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16BF7B-0141-93FE-3FAA-4C01CD8BB8DA}"/>
              </a:ext>
            </a:extLst>
          </p:cNvPr>
          <p:cNvSpPr txBox="1"/>
          <p:nvPr/>
        </p:nvSpPr>
        <p:spPr>
          <a:xfrm>
            <a:off x="493795" y="6440731"/>
            <a:ext cx="4135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So he can provide for his family</a:t>
            </a:r>
            <a:endParaRPr lang="en-PH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6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1395608-92DA-7C8F-0601-EA4CA5FDA9B9}"/>
              </a:ext>
            </a:extLst>
          </p:cNvPr>
          <p:cNvSpPr txBox="1"/>
          <p:nvPr/>
        </p:nvSpPr>
        <p:spPr>
          <a:xfrm>
            <a:off x="679434" y="600502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Bong doesn’t</a:t>
            </a:r>
            <a:br>
              <a:rPr lang="en-US" sz="4000" b="1" dirty="0"/>
            </a:br>
            <a:r>
              <a:rPr lang="en-US" sz="4000" b="1" dirty="0"/>
              <a:t>need to work</a:t>
            </a:r>
            <a:endParaRPr lang="en-PH" sz="4000" b="1" dirty="0">
              <a:solidFill>
                <a:srgbClr val="FFFF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5479FA-4798-F7D7-68D2-85F671CA4ABB}"/>
              </a:ext>
            </a:extLst>
          </p:cNvPr>
          <p:cNvSpPr txBox="1"/>
          <p:nvPr/>
        </p:nvSpPr>
        <p:spPr>
          <a:xfrm>
            <a:off x="799393" y="6604506"/>
            <a:ext cx="3524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He just get the interests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of his money</a:t>
            </a:r>
            <a:endParaRPr lang="en-PH" sz="4000" b="1" dirty="0">
              <a:solidFill>
                <a:srgbClr val="FFFF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68D177-48EE-D497-A5BA-087BF321B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5" y="2162469"/>
            <a:ext cx="4203509" cy="42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6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FD7E11D-194E-3D81-DB74-2166027E39C2}"/>
              </a:ext>
            </a:extLst>
          </p:cNvPr>
          <p:cNvSpPr txBox="1"/>
          <p:nvPr/>
        </p:nvSpPr>
        <p:spPr>
          <a:xfrm>
            <a:off x="799393" y="6158968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He collects his rents</a:t>
            </a:r>
            <a:endParaRPr lang="en-PH" sz="4000" b="1" dirty="0">
              <a:solidFill>
                <a:srgbClr val="FFFF00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8C3EF8A-EC06-B04C-6A18-EC8D4CBB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81477"/>
            <a:ext cx="5122863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3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5716366-AFD9-B24D-69D9-86EF939B1DCB}"/>
              </a:ext>
            </a:extLst>
          </p:cNvPr>
          <p:cNvSpPr txBox="1"/>
          <p:nvPr/>
        </p:nvSpPr>
        <p:spPr>
          <a:xfrm>
            <a:off x="799393" y="3910280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You think</a:t>
            </a:r>
            <a:br>
              <a:rPr lang="en-US" sz="4000" b="1" dirty="0"/>
            </a:br>
            <a:r>
              <a:rPr lang="en-US" sz="4000" b="1" dirty="0"/>
              <a:t>it is fair ?</a:t>
            </a:r>
            <a:endParaRPr lang="en-PH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1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74B5078-B4E5-D71C-3BEE-3C5C4D860896}"/>
              </a:ext>
            </a:extLst>
          </p:cNvPr>
          <p:cNvSpPr txBox="1"/>
          <p:nvPr/>
        </p:nvSpPr>
        <p:spPr>
          <a:xfrm>
            <a:off x="799393" y="1241947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Of course No it is not !</a:t>
            </a:r>
            <a:endParaRPr lang="en-PH" sz="4000" b="1" dirty="0">
              <a:solidFill>
                <a:srgbClr val="FFFF0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41B8BF-7517-B00D-3A2A-A802DFFC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190"/>
            <a:ext cx="5122863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5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BADDEC-296B-2F6C-AA00-B69AF9BA2999}"/>
              </a:ext>
            </a:extLst>
          </p:cNvPr>
          <p:cNvSpPr txBox="1"/>
          <p:nvPr/>
        </p:nvSpPr>
        <p:spPr>
          <a:xfrm>
            <a:off x="679434" y="600502"/>
            <a:ext cx="352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/>
              <a:t>Join la Liga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E85450-F073-BFC7-DA93-F2120186FB66}"/>
              </a:ext>
            </a:extLst>
          </p:cNvPr>
          <p:cNvSpPr txBox="1"/>
          <p:nvPr/>
        </p:nvSpPr>
        <p:spPr>
          <a:xfrm>
            <a:off x="518521" y="1933016"/>
            <a:ext cx="41216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Do you really think justice can happen without you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B694B9-8215-915A-EBFD-71C8A5827994}"/>
              </a:ext>
            </a:extLst>
          </p:cNvPr>
          <p:cNvSpPr txBox="1"/>
          <p:nvPr/>
        </p:nvSpPr>
        <p:spPr>
          <a:xfrm>
            <a:off x="518521" y="7210984"/>
            <a:ext cx="4121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la-liga.ph</a:t>
            </a:r>
            <a:endParaRPr lang="en-PH" sz="32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534C4F-F01C-68CD-E3A4-5209D505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08" y="3897257"/>
            <a:ext cx="247684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53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</TotalTime>
  <Words>68</Words>
  <Application>Microsoft Office PowerPoint</Application>
  <PresentationFormat>Personnalisé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Sébastien Michéa</dc:creator>
  <cp:lastModifiedBy>Sébastien Michéa</cp:lastModifiedBy>
  <cp:revision>3</cp:revision>
  <dcterms:created xsi:type="dcterms:W3CDTF">2024-10-02T04:44:57Z</dcterms:created>
  <dcterms:modified xsi:type="dcterms:W3CDTF">2024-10-10T12:42:11Z</dcterms:modified>
</cp:coreProperties>
</file>